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7"/>
  </p:notesMasterIdLst>
  <p:handoutMasterIdLst>
    <p:handoutMasterId r:id="rId18"/>
  </p:handoutMasterIdLst>
  <p:sldIdLst>
    <p:sldId id="283" r:id="rId5"/>
    <p:sldId id="284" r:id="rId6"/>
    <p:sldId id="292" r:id="rId7"/>
    <p:sldId id="297" r:id="rId8"/>
    <p:sldId id="298" r:id="rId9"/>
    <p:sldId id="302" r:id="rId10"/>
    <p:sldId id="303" r:id="rId11"/>
    <p:sldId id="299" r:id="rId12"/>
    <p:sldId id="301" r:id="rId13"/>
    <p:sldId id="304" r:id="rId14"/>
    <p:sldId id="305" r:id="rId15"/>
    <p:sldId id="30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A3DA"/>
    <a:srgbClr val="FFFFFF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95C50-2983-4800-B399-4BDB6379430B}" v="766" dt="2025-08-09T12:47:48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0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nde Laarhoven" userId="40e139e6-1b24-47ff-9631-c2042e4fbfc6" providerId="ADAL" clId="{F0F95C50-2983-4800-B399-4BDB6379430B}"/>
    <pc:docChg chg="undo custSel modSld">
      <pc:chgData name="Jorinde Laarhoven" userId="40e139e6-1b24-47ff-9631-c2042e4fbfc6" providerId="ADAL" clId="{F0F95C50-2983-4800-B399-4BDB6379430B}" dt="2025-08-09T12:50:30.166" v="1323" actId="20577"/>
      <pc:docMkLst>
        <pc:docMk/>
      </pc:docMkLst>
      <pc:sldChg chg="addSp modSp mod modAnim">
        <pc:chgData name="Jorinde Laarhoven" userId="40e139e6-1b24-47ff-9631-c2042e4fbfc6" providerId="ADAL" clId="{F0F95C50-2983-4800-B399-4BDB6379430B}" dt="2025-08-09T10:20:37.482" v="441" actId="27636"/>
        <pc:sldMkLst>
          <pc:docMk/>
          <pc:sldMk cId="3063764060" sldId="284"/>
        </pc:sldMkLst>
        <pc:spChg chg="add mod">
          <ac:chgData name="Jorinde Laarhoven" userId="40e139e6-1b24-47ff-9631-c2042e4fbfc6" providerId="ADAL" clId="{F0F95C50-2983-4800-B399-4BDB6379430B}" dt="2025-08-09T10:19:52.929" v="420" actId="20577"/>
          <ac:spMkLst>
            <pc:docMk/>
            <pc:sldMk cId="3063764060" sldId="284"/>
            <ac:spMk id="2" creationId="{F49DEC11-3B5F-B3C0-99B2-5E68819420E9}"/>
          </ac:spMkLst>
        </pc:spChg>
        <pc:spChg chg="add mod">
          <ac:chgData name="Jorinde Laarhoven" userId="40e139e6-1b24-47ff-9631-c2042e4fbfc6" providerId="ADAL" clId="{F0F95C50-2983-4800-B399-4BDB6379430B}" dt="2025-08-09T10:20:37.482" v="441" actId="27636"/>
          <ac:spMkLst>
            <pc:docMk/>
            <pc:sldMk cId="3063764060" sldId="284"/>
            <ac:spMk id="4" creationId="{D90961F1-F3A9-F447-51D6-C165668FA00D}"/>
          </ac:spMkLst>
        </pc:spChg>
        <pc:spChg chg="mod">
          <ac:chgData name="Jorinde Laarhoven" userId="40e139e6-1b24-47ff-9631-c2042e4fbfc6" providerId="ADAL" clId="{F0F95C50-2983-4800-B399-4BDB6379430B}" dt="2025-08-09T10:20:32.401" v="437" actId="27636"/>
          <ac:spMkLst>
            <pc:docMk/>
            <pc:sldMk cId="3063764060" sldId="284"/>
            <ac:spMk id="6" creationId="{C13BDF9C-6100-E8B3-AA03-6DBBC40B324A}"/>
          </ac:spMkLst>
        </pc:spChg>
        <pc:picChg chg="mod">
          <ac:chgData name="Jorinde Laarhoven" userId="40e139e6-1b24-47ff-9631-c2042e4fbfc6" providerId="ADAL" clId="{F0F95C50-2983-4800-B399-4BDB6379430B}" dt="2025-08-09T10:19:21.081" v="409" actId="14100"/>
          <ac:picMkLst>
            <pc:docMk/>
            <pc:sldMk cId="3063764060" sldId="284"/>
            <ac:picMk id="3" creationId="{90D450B3-7543-F983-6897-77E75C7E1B03}"/>
          </ac:picMkLst>
        </pc:picChg>
      </pc:sldChg>
      <pc:sldChg chg="modSp modAnim">
        <pc:chgData name="Jorinde Laarhoven" userId="40e139e6-1b24-47ff-9631-c2042e4fbfc6" providerId="ADAL" clId="{F0F95C50-2983-4800-B399-4BDB6379430B}" dt="2025-08-09T10:48:03.080" v="1159" actId="20577"/>
        <pc:sldMkLst>
          <pc:docMk/>
          <pc:sldMk cId="1171829132" sldId="292"/>
        </pc:sldMkLst>
        <pc:spChg chg="mod">
          <ac:chgData name="Jorinde Laarhoven" userId="40e139e6-1b24-47ff-9631-c2042e4fbfc6" providerId="ADAL" clId="{F0F95C50-2983-4800-B399-4BDB6379430B}" dt="2025-08-09T10:48:03.080" v="1159" actId="20577"/>
          <ac:spMkLst>
            <pc:docMk/>
            <pc:sldMk cId="1171829132" sldId="292"/>
            <ac:spMk id="3" creationId="{1380DF2C-F2A7-6795-DECC-7146D6183B9A}"/>
          </ac:spMkLst>
        </pc:spChg>
      </pc:sldChg>
      <pc:sldChg chg="addSp delSp modSp mod modAnim">
        <pc:chgData name="Jorinde Laarhoven" userId="40e139e6-1b24-47ff-9631-c2042e4fbfc6" providerId="ADAL" clId="{F0F95C50-2983-4800-B399-4BDB6379430B}" dt="2025-08-09T10:32:09.184" v="680" actId="1076"/>
        <pc:sldMkLst>
          <pc:docMk/>
          <pc:sldMk cId="824434888" sldId="297"/>
        </pc:sldMkLst>
        <pc:spChg chg="add del mod">
          <ac:chgData name="Jorinde Laarhoven" userId="40e139e6-1b24-47ff-9631-c2042e4fbfc6" providerId="ADAL" clId="{F0F95C50-2983-4800-B399-4BDB6379430B}" dt="2025-08-09T10:25:54.818" v="538" actId="478"/>
          <ac:spMkLst>
            <pc:docMk/>
            <pc:sldMk cId="824434888" sldId="297"/>
            <ac:spMk id="2" creationId="{4D2F59D8-C1A4-8154-DEE6-4D2443528F4C}"/>
          </ac:spMkLst>
        </pc:spChg>
        <pc:spChg chg="add mod">
          <ac:chgData name="Jorinde Laarhoven" userId="40e139e6-1b24-47ff-9631-c2042e4fbfc6" providerId="ADAL" clId="{F0F95C50-2983-4800-B399-4BDB6379430B}" dt="2025-08-09T10:25:15.268" v="510"/>
          <ac:spMkLst>
            <pc:docMk/>
            <pc:sldMk cId="824434888" sldId="297"/>
            <ac:spMk id="3" creationId="{6C6C32A9-5889-A3B8-4713-3FC1467C0C59}"/>
          </ac:spMkLst>
        </pc:spChg>
        <pc:spChg chg="add mod">
          <ac:chgData name="Jorinde Laarhoven" userId="40e139e6-1b24-47ff-9631-c2042e4fbfc6" providerId="ADAL" clId="{F0F95C50-2983-4800-B399-4BDB6379430B}" dt="2025-08-09T10:31:24.450" v="660" actId="27636"/>
          <ac:spMkLst>
            <pc:docMk/>
            <pc:sldMk cId="824434888" sldId="297"/>
            <ac:spMk id="4" creationId="{13F5D2BB-4737-176F-56E2-B24F91D295D7}"/>
          </ac:spMkLst>
        </pc:spChg>
        <pc:spChg chg="mod">
          <ac:chgData name="Jorinde Laarhoven" userId="40e139e6-1b24-47ff-9631-c2042e4fbfc6" providerId="ADAL" clId="{F0F95C50-2983-4800-B399-4BDB6379430B}" dt="2025-08-09T10:32:01.845" v="679" actId="27636"/>
          <ac:spMkLst>
            <pc:docMk/>
            <pc:sldMk cId="824434888" sldId="297"/>
            <ac:spMk id="6" creationId="{C31F4098-952E-FD81-DB2F-A54BB96A934E}"/>
          </ac:spMkLst>
        </pc:spChg>
        <pc:picChg chg="mod">
          <ac:chgData name="Jorinde Laarhoven" userId="40e139e6-1b24-47ff-9631-c2042e4fbfc6" providerId="ADAL" clId="{F0F95C50-2983-4800-B399-4BDB6379430B}" dt="2025-08-09T10:32:09.184" v="680" actId="1076"/>
          <ac:picMkLst>
            <pc:docMk/>
            <pc:sldMk cId="824434888" sldId="297"/>
            <ac:picMk id="9" creationId="{B5DA7995-B12D-BB30-B3B7-135F607F5C5B}"/>
          </ac:picMkLst>
        </pc:picChg>
      </pc:sldChg>
      <pc:sldChg chg="modSp mod modAnim">
        <pc:chgData name="Jorinde Laarhoven" userId="40e139e6-1b24-47ff-9631-c2042e4fbfc6" providerId="ADAL" clId="{F0F95C50-2983-4800-B399-4BDB6379430B}" dt="2025-08-09T10:47:44.321" v="1142" actId="20577"/>
        <pc:sldMkLst>
          <pc:docMk/>
          <pc:sldMk cId="1174558574" sldId="298"/>
        </pc:sldMkLst>
        <pc:spChg chg="mod">
          <ac:chgData name="Jorinde Laarhoven" userId="40e139e6-1b24-47ff-9631-c2042e4fbfc6" providerId="ADAL" clId="{F0F95C50-2983-4800-B399-4BDB6379430B}" dt="2025-08-09T10:47:44.321" v="1142" actId="20577"/>
          <ac:spMkLst>
            <pc:docMk/>
            <pc:sldMk cId="1174558574" sldId="298"/>
            <ac:spMk id="3" creationId="{614F15C2-602F-55A6-ADA7-F7B278DF6F82}"/>
          </ac:spMkLst>
        </pc:spChg>
      </pc:sldChg>
      <pc:sldChg chg="modSp mod">
        <pc:chgData name="Jorinde Laarhoven" userId="40e139e6-1b24-47ff-9631-c2042e4fbfc6" providerId="ADAL" clId="{F0F95C50-2983-4800-B399-4BDB6379430B}" dt="2025-08-09T12:49:17.141" v="1276" actId="20577"/>
        <pc:sldMkLst>
          <pc:docMk/>
          <pc:sldMk cId="526104783" sldId="299"/>
        </pc:sldMkLst>
        <pc:spChg chg="mod">
          <ac:chgData name="Jorinde Laarhoven" userId="40e139e6-1b24-47ff-9631-c2042e4fbfc6" providerId="ADAL" clId="{F0F95C50-2983-4800-B399-4BDB6379430B}" dt="2025-08-09T12:49:17.141" v="1276" actId="20577"/>
          <ac:spMkLst>
            <pc:docMk/>
            <pc:sldMk cId="526104783" sldId="299"/>
            <ac:spMk id="6" creationId="{C6A4AC7C-D359-5D49-8113-53CD38777208}"/>
          </ac:spMkLst>
        </pc:spChg>
        <pc:picChg chg="mod">
          <ac:chgData name="Jorinde Laarhoven" userId="40e139e6-1b24-47ff-9631-c2042e4fbfc6" providerId="ADAL" clId="{F0F95C50-2983-4800-B399-4BDB6379430B}" dt="2025-08-09T10:44:58.361" v="931" actId="1076"/>
          <ac:picMkLst>
            <pc:docMk/>
            <pc:sldMk cId="526104783" sldId="299"/>
            <ac:picMk id="3" creationId="{DCEA3AEE-EFEC-2A2F-38E8-92DDFBD51633}"/>
          </ac:picMkLst>
        </pc:picChg>
      </pc:sldChg>
      <pc:sldChg chg="modSp modAnim">
        <pc:chgData name="Jorinde Laarhoven" userId="40e139e6-1b24-47ff-9631-c2042e4fbfc6" providerId="ADAL" clId="{F0F95C50-2983-4800-B399-4BDB6379430B}" dt="2025-08-09T12:47:48.463" v="1260"/>
        <pc:sldMkLst>
          <pc:docMk/>
          <pc:sldMk cId="2258669409" sldId="301"/>
        </pc:sldMkLst>
        <pc:spChg chg="mod">
          <ac:chgData name="Jorinde Laarhoven" userId="40e139e6-1b24-47ff-9631-c2042e4fbfc6" providerId="ADAL" clId="{F0F95C50-2983-4800-B399-4BDB6379430B}" dt="2025-08-09T10:46:52.436" v="1094" actId="20577"/>
          <ac:spMkLst>
            <pc:docMk/>
            <pc:sldMk cId="2258669409" sldId="301"/>
            <ac:spMk id="3" creationId="{0D17D8FB-F943-F95A-5FE7-DB8DE94BF68F}"/>
          </ac:spMkLst>
        </pc:spChg>
      </pc:sldChg>
      <pc:sldChg chg="addSp delSp modSp mod">
        <pc:chgData name="Jorinde Laarhoven" userId="40e139e6-1b24-47ff-9631-c2042e4fbfc6" providerId="ADAL" clId="{F0F95C50-2983-4800-B399-4BDB6379430B}" dt="2025-08-09T12:48:18.588" v="1270" actId="20577"/>
        <pc:sldMkLst>
          <pc:docMk/>
          <pc:sldMk cId="3916339340" sldId="302"/>
        </pc:sldMkLst>
        <pc:spChg chg="mod">
          <ac:chgData name="Jorinde Laarhoven" userId="40e139e6-1b24-47ff-9631-c2042e4fbfc6" providerId="ADAL" clId="{F0F95C50-2983-4800-B399-4BDB6379430B}" dt="2025-08-09T12:48:18.588" v="1270" actId="20577"/>
          <ac:spMkLst>
            <pc:docMk/>
            <pc:sldMk cId="3916339340" sldId="302"/>
            <ac:spMk id="6" creationId="{749A85A6-4879-F3AE-C094-38C52BF04669}"/>
          </ac:spMkLst>
        </pc:spChg>
        <pc:picChg chg="add del mod">
          <ac:chgData name="Jorinde Laarhoven" userId="40e139e6-1b24-47ff-9631-c2042e4fbfc6" providerId="ADAL" clId="{F0F95C50-2983-4800-B399-4BDB6379430B}" dt="2025-08-09T10:38:16.127" v="843" actId="478"/>
          <ac:picMkLst>
            <pc:docMk/>
            <pc:sldMk cId="3916339340" sldId="302"/>
            <ac:picMk id="2" creationId="{0D390F39-6214-54E0-8D57-7B6C59A761FA}"/>
          </ac:picMkLst>
        </pc:picChg>
        <pc:picChg chg="mod">
          <ac:chgData name="Jorinde Laarhoven" userId="40e139e6-1b24-47ff-9631-c2042e4fbfc6" providerId="ADAL" clId="{F0F95C50-2983-4800-B399-4BDB6379430B}" dt="2025-08-09T10:38:27.387" v="847" actId="1076"/>
          <ac:picMkLst>
            <pc:docMk/>
            <pc:sldMk cId="3916339340" sldId="302"/>
            <ac:picMk id="9" creationId="{290D21B6-53E7-9014-1164-59A372466D93}"/>
          </ac:picMkLst>
        </pc:picChg>
      </pc:sldChg>
      <pc:sldChg chg="modSp mod modAnim">
        <pc:chgData name="Jorinde Laarhoven" userId="40e139e6-1b24-47ff-9631-c2042e4fbfc6" providerId="ADAL" clId="{F0F95C50-2983-4800-B399-4BDB6379430B}" dt="2025-08-09T10:47:21.737" v="1121" actId="20577"/>
        <pc:sldMkLst>
          <pc:docMk/>
          <pc:sldMk cId="2893923658" sldId="303"/>
        </pc:sldMkLst>
        <pc:spChg chg="mod">
          <ac:chgData name="Jorinde Laarhoven" userId="40e139e6-1b24-47ff-9631-c2042e4fbfc6" providerId="ADAL" clId="{F0F95C50-2983-4800-B399-4BDB6379430B}" dt="2025-08-09T10:47:21.737" v="1121" actId="20577"/>
          <ac:spMkLst>
            <pc:docMk/>
            <pc:sldMk cId="2893923658" sldId="303"/>
            <ac:spMk id="3" creationId="{FE0FEE26-60BE-9003-D1CF-24DFC997B034}"/>
          </ac:spMkLst>
        </pc:spChg>
      </pc:sldChg>
      <pc:sldChg chg="addSp delSp modSp mod">
        <pc:chgData name="Jorinde Laarhoven" userId="40e139e6-1b24-47ff-9631-c2042e4fbfc6" providerId="ADAL" clId="{F0F95C50-2983-4800-B399-4BDB6379430B}" dt="2025-08-09T12:50:30.166" v="1323" actId="20577"/>
        <pc:sldMkLst>
          <pc:docMk/>
          <pc:sldMk cId="1050524045" sldId="304"/>
        </pc:sldMkLst>
        <pc:spChg chg="mod">
          <ac:chgData name="Jorinde Laarhoven" userId="40e139e6-1b24-47ff-9631-c2042e4fbfc6" providerId="ADAL" clId="{F0F95C50-2983-4800-B399-4BDB6379430B}" dt="2025-08-09T12:50:30.166" v="1323" actId="20577"/>
          <ac:spMkLst>
            <pc:docMk/>
            <pc:sldMk cId="1050524045" sldId="304"/>
            <ac:spMk id="6" creationId="{78FE189C-2265-7189-7315-0D017269EA96}"/>
          </ac:spMkLst>
        </pc:spChg>
        <pc:picChg chg="add mod">
          <ac:chgData name="Jorinde Laarhoven" userId="40e139e6-1b24-47ff-9631-c2042e4fbfc6" providerId="ADAL" clId="{F0F95C50-2983-4800-B399-4BDB6379430B}" dt="2025-08-09T11:22:36.990" v="1201" actId="14100"/>
          <ac:picMkLst>
            <pc:docMk/>
            <pc:sldMk cId="1050524045" sldId="304"/>
            <ac:picMk id="3" creationId="{6470887A-4359-FB8D-60FA-95C6D411BD92}"/>
          </ac:picMkLst>
        </pc:picChg>
        <pc:picChg chg="add del mod">
          <ac:chgData name="Jorinde Laarhoven" userId="40e139e6-1b24-47ff-9631-c2042e4fbfc6" providerId="ADAL" clId="{F0F95C50-2983-4800-B399-4BDB6379430B}" dt="2025-08-09T12:47:04.427" v="1253" actId="478"/>
          <ac:picMkLst>
            <pc:docMk/>
            <pc:sldMk cId="1050524045" sldId="304"/>
            <ac:picMk id="4" creationId="{F7DED546-6715-F07B-81CA-DE7F83058223}"/>
          </ac:picMkLst>
        </pc:picChg>
      </pc:sldChg>
      <pc:sldChg chg="modSp mod modAnim">
        <pc:chgData name="Jorinde Laarhoven" userId="40e139e6-1b24-47ff-9631-c2042e4fbfc6" providerId="ADAL" clId="{F0F95C50-2983-4800-B399-4BDB6379430B}" dt="2025-08-09T11:26:24.404" v="1239"/>
        <pc:sldMkLst>
          <pc:docMk/>
          <pc:sldMk cId="1891908673" sldId="305"/>
        </pc:sldMkLst>
        <pc:spChg chg="mod">
          <ac:chgData name="Jorinde Laarhoven" userId="40e139e6-1b24-47ff-9631-c2042e4fbfc6" providerId="ADAL" clId="{F0F95C50-2983-4800-B399-4BDB6379430B}" dt="2025-08-09T11:25:27.685" v="1232" actId="6549"/>
          <ac:spMkLst>
            <pc:docMk/>
            <pc:sldMk cId="1891908673" sldId="305"/>
            <ac:spMk id="3" creationId="{CE697C5D-02AD-F481-C3B4-FA8B07B28E7D}"/>
          </ac:spMkLst>
        </pc:spChg>
      </pc:sldChg>
    </pc:docChg>
  </pc:docChgLst>
  <pc:docChgLst>
    <pc:chgData name="Tinde  Ooms" userId="b9602e36-f350-448d-9194-ee3147b22f7c" providerId="ADAL" clId="{E9B2BF72-F330-4E70-949F-BB6644F12C67}"/>
    <pc:docChg chg="addSld modSld">
      <pc:chgData name="Tinde  Ooms" userId="b9602e36-f350-448d-9194-ee3147b22f7c" providerId="ADAL" clId="{E9B2BF72-F330-4E70-949F-BB6644F12C67}" dt="2025-03-27T09:39:10.913" v="236" actId="113"/>
      <pc:docMkLst>
        <pc:docMk/>
      </pc:docMkLst>
      <pc:sldChg chg="modSp">
        <pc:chgData name="Tinde  Ooms" userId="b9602e36-f350-448d-9194-ee3147b22f7c" providerId="ADAL" clId="{E9B2BF72-F330-4E70-949F-BB6644F12C67}" dt="2025-03-27T09:39:10.913" v="236" actId="113"/>
        <pc:sldMkLst>
          <pc:docMk/>
          <pc:sldMk cId="1171829132" sldId="292"/>
        </pc:sldMkLst>
      </pc:sldChg>
      <pc:sldChg chg="modSp add modAnim">
        <pc:chgData name="Tinde  Ooms" userId="b9602e36-f350-448d-9194-ee3147b22f7c" providerId="ADAL" clId="{E9B2BF72-F330-4E70-949F-BB6644F12C67}" dt="2025-03-27T09:28:10.016" v="74" actId="6549"/>
        <pc:sldMkLst>
          <pc:docMk/>
          <pc:sldMk cId="2386116370" sldId="294"/>
        </pc:sldMkLst>
      </pc:sldChg>
      <pc:sldChg chg="modSp add modAnim">
        <pc:chgData name="Tinde  Ooms" userId="b9602e36-f350-448d-9194-ee3147b22f7c" providerId="ADAL" clId="{E9B2BF72-F330-4E70-949F-BB6644F12C67}" dt="2025-03-27T09:39:02.617" v="235" actId="113"/>
        <pc:sldMkLst>
          <pc:docMk/>
          <pc:sldMk cId="2599087442" sldId="295"/>
        </pc:sldMkLst>
      </pc:sldChg>
    </pc:docChg>
  </pc:docChgLst>
  <pc:docChgLst>
    <pc:chgData name="Jorinde Laarhoven" userId="40e139e6-1b24-47ff-9631-c2042e4fbfc6" providerId="ADAL" clId="{E2B56345-C39E-4F76-B06D-58016AFFBA01}"/>
    <pc:docChg chg="undo custSel addSld delSld modSld sldOrd">
      <pc:chgData name="Jorinde Laarhoven" userId="40e139e6-1b24-47ff-9631-c2042e4fbfc6" providerId="ADAL" clId="{E2B56345-C39E-4F76-B06D-58016AFFBA01}" dt="2025-04-02T07:53:08.093" v="2379" actId="20577"/>
      <pc:docMkLst>
        <pc:docMk/>
      </pc:docMkLst>
      <pc:sldChg chg="modSp mod">
        <pc:chgData name="Jorinde Laarhoven" userId="40e139e6-1b24-47ff-9631-c2042e4fbfc6" providerId="ADAL" clId="{E2B56345-C39E-4F76-B06D-58016AFFBA01}" dt="2025-03-31T12:56:10.246" v="7" actId="20577"/>
        <pc:sldMkLst>
          <pc:docMk/>
          <pc:sldMk cId="2499098986" sldId="283"/>
        </pc:sldMkLst>
      </pc:sldChg>
      <pc:sldChg chg="addSp delSp modSp mod ord modAnim">
        <pc:chgData name="Jorinde Laarhoven" userId="40e139e6-1b24-47ff-9631-c2042e4fbfc6" providerId="ADAL" clId="{E2B56345-C39E-4F76-B06D-58016AFFBA01}" dt="2025-04-02T07:45:54.602" v="2355"/>
        <pc:sldMkLst>
          <pc:docMk/>
          <pc:sldMk cId="3063764060" sldId="284"/>
        </pc:sldMkLst>
      </pc:sldChg>
      <pc:sldChg chg="del">
        <pc:chgData name="Jorinde Laarhoven" userId="40e139e6-1b24-47ff-9631-c2042e4fbfc6" providerId="ADAL" clId="{E2B56345-C39E-4F76-B06D-58016AFFBA01}" dt="2025-03-31T13:55:52.244" v="844" actId="47"/>
        <pc:sldMkLst>
          <pc:docMk/>
          <pc:sldMk cId="1888878341" sldId="287"/>
        </pc:sldMkLst>
      </pc:sldChg>
      <pc:sldChg chg="del">
        <pc:chgData name="Jorinde Laarhoven" userId="40e139e6-1b24-47ff-9631-c2042e4fbfc6" providerId="ADAL" clId="{E2B56345-C39E-4F76-B06D-58016AFFBA01}" dt="2025-03-31T13:55:51.232" v="843" actId="47"/>
        <pc:sldMkLst>
          <pc:docMk/>
          <pc:sldMk cId="2587654062" sldId="288"/>
        </pc:sldMkLst>
      </pc:sldChg>
      <pc:sldChg chg="delSp modSp mod ord delAnim modAnim">
        <pc:chgData name="Jorinde Laarhoven" userId="40e139e6-1b24-47ff-9631-c2042e4fbfc6" providerId="ADAL" clId="{E2B56345-C39E-4F76-B06D-58016AFFBA01}" dt="2025-04-02T07:48:19.429" v="2366" actId="20577"/>
        <pc:sldMkLst>
          <pc:docMk/>
          <pc:sldMk cId="1171829132" sldId="292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985962014" sldId="293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386116370" sldId="294"/>
        </pc:sldMkLst>
      </pc:sldChg>
      <pc:sldChg chg="del">
        <pc:chgData name="Jorinde Laarhoven" userId="40e139e6-1b24-47ff-9631-c2042e4fbfc6" providerId="ADAL" clId="{E2B56345-C39E-4F76-B06D-58016AFFBA01}" dt="2025-03-31T13:56:35.806" v="853" actId="47"/>
        <pc:sldMkLst>
          <pc:docMk/>
          <pc:sldMk cId="2599087442" sldId="295"/>
        </pc:sldMkLst>
      </pc:sldChg>
      <pc:sldChg chg="add 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1439643493" sldId="296"/>
        </pc:sldMkLst>
      </pc:sldChg>
      <pc:sldChg chg="addSp delSp modSp add mod ord">
        <pc:chgData name="Jorinde Laarhoven" userId="40e139e6-1b24-47ff-9631-c2042e4fbfc6" providerId="ADAL" clId="{E2B56345-C39E-4F76-B06D-58016AFFBA01}" dt="2025-03-31T14:14:44.014" v="1570" actId="20577"/>
        <pc:sldMkLst>
          <pc:docMk/>
          <pc:sldMk cId="824434888" sldId="297"/>
        </pc:sldMkLst>
      </pc:sldChg>
      <pc:sldChg chg="modSp add mod ord modAnim">
        <pc:chgData name="Jorinde Laarhoven" userId="40e139e6-1b24-47ff-9631-c2042e4fbfc6" providerId="ADAL" clId="{E2B56345-C39E-4F76-B06D-58016AFFBA01}" dt="2025-04-02T07:26:58.353" v="1671" actId="27636"/>
        <pc:sldMkLst>
          <pc:docMk/>
          <pc:sldMk cId="1174558574" sldId="298"/>
        </pc:sldMkLst>
      </pc:sldChg>
      <pc:sldChg chg="addSp delSp modSp add mod ord">
        <pc:chgData name="Jorinde Laarhoven" userId="40e139e6-1b24-47ff-9631-c2042e4fbfc6" providerId="ADAL" clId="{E2B56345-C39E-4F76-B06D-58016AFFBA01}" dt="2025-03-31T14:06:44.524" v="1267" actId="20577"/>
        <pc:sldMkLst>
          <pc:docMk/>
          <pc:sldMk cId="526104783" sldId="299"/>
        </pc:sldMkLst>
      </pc:sldChg>
      <pc:sldChg chg="addSp delSp modSp add mod ord">
        <pc:chgData name="Jorinde Laarhoven" userId="40e139e6-1b24-47ff-9631-c2042e4fbfc6" providerId="ADAL" clId="{E2B56345-C39E-4F76-B06D-58016AFFBA01}" dt="2025-03-31T13:56:24.766" v="851" actId="478"/>
        <pc:sldMkLst>
          <pc:docMk/>
          <pc:sldMk cId="800052735" sldId="300"/>
        </pc:sldMkLst>
      </pc:sldChg>
      <pc:sldChg chg="modSp add mod ord modAnim">
        <pc:chgData name="Jorinde Laarhoven" userId="40e139e6-1b24-47ff-9631-c2042e4fbfc6" providerId="ADAL" clId="{E2B56345-C39E-4F76-B06D-58016AFFBA01}" dt="2025-03-31T14:18:00.204" v="1601"/>
        <pc:sldMkLst>
          <pc:docMk/>
          <pc:sldMk cId="2258669409" sldId="301"/>
        </pc:sldMkLst>
      </pc:sldChg>
      <pc:sldChg chg="addSp delSp modSp add mod ord">
        <pc:chgData name="Jorinde Laarhoven" userId="40e139e6-1b24-47ff-9631-c2042e4fbfc6" providerId="ADAL" clId="{E2B56345-C39E-4F76-B06D-58016AFFBA01}" dt="2025-04-02T07:50:18.697" v="2370" actId="20577"/>
        <pc:sldMkLst>
          <pc:docMk/>
          <pc:sldMk cId="3916339340" sldId="302"/>
        </pc:sldMkLst>
      </pc:sldChg>
      <pc:sldChg chg="modSp add mod ord modAnim">
        <pc:chgData name="Jorinde Laarhoven" userId="40e139e6-1b24-47ff-9631-c2042e4fbfc6" providerId="ADAL" clId="{E2B56345-C39E-4F76-B06D-58016AFFBA01}" dt="2025-04-02T07:51:10.881" v="2371" actId="20577"/>
        <pc:sldMkLst>
          <pc:docMk/>
          <pc:sldMk cId="2893923658" sldId="303"/>
        </pc:sldMkLst>
      </pc:sldChg>
      <pc:sldChg chg="delSp modSp add mod">
        <pc:chgData name="Jorinde Laarhoven" userId="40e139e6-1b24-47ff-9631-c2042e4fbfc6" providerId="ADAL" clId="{E2B56345-C39E-4F76-B06D-58016AFFBA01}" dt="2025-04-02T07:53:01.914" v="2375"/>
        <pc:sldMkLst>
          <pc:docMk/>
          <pc:sldMk cId="1050524045" sldId="304"/>
        </pc:sldMkLst>
      </pc:sldChg>
      <pc:sldChg chg="modSp add mod modAnim">
        <pc:chgData name="Jorinde Laarhoven" userId="40e139e6-1b24-47ff-9631-c2042e4fbfc6" providerId="ADAL" clId="{E2B56345-C39E-4F76-B06D-58016AFFBA01}" dt="2025-04-02T07:53:08.093" v="2379" actId="20577"/>
        <pc:sldMkLst>
          <pc:docMk/>
          <pc:sldMk cId="1891908673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9-8-2025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9-8-2025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Menselijk gezicht, persoon, Leren&#10;&#10;Automatisch gegenereerde beschrijving">
            <a:extLst>
              <a:ext uri="{FF2B5EF4-FFF2-40B4-BE49-F238E27FC236}">
                <a16:creationId xmlns:a16="http://schemas.microsoft.com/office/drawing/2014/main" id="{1FBABC42-F32E-8192-D986-DC3815F4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-639419"/>
            <a:ext cx="12172144" cy="812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5D3829-89EB-A0F1-4C75-DEBBB227B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513" y="-397564"/>
            <a:ext cx="12364278" cy="7812156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817E0-6CC4-28B5-B4BB-B00372B7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9B6E4C-BECC-31BB-B3E4-16BE34C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D62F04B-1F09-E770-5054-65504CE694A2}"/>
              </a:ext>
            </a:extLst>
          </p:cNvPr>
          <p:cNvSpPr/>
          <p:nvPr userDrawn="1"/>
        </p:nvSpPr>
        <p:spPr>
          <a:xfrm>
            <a:off x="-72909" y="5735637"/>
            <a:ext cx="12264909" cy="112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45EE46-FDAF-E2A1-6D6E-4251C1521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399" y="5890796"/>
            <a:ext cx="2969315" cy="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6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32C5-F3B6-72CD-14B9-5FE85123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207D97-5A2C-AB9A-ECA4-587471D14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DC8771-3433-135C-6256-4489843D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1882B2-407B-754D-E8F7-BD5931FD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6BAC3-1EB6-E61F-2790-F2EA71E1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EA132-8F9E-5C1C-5B27-4F449086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41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C323-CBEF-3C1F-B197-A42A0B5B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46DDE4-012B-C675-C130-014265A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58F80-28BE-6BAB-DAC0-5A32BAA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A4E-1BBA-AC5F-EE48-16DDD1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1D4F8-E564-6040-C16F-7C42DE0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86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CEC39-9E9A-B1CF-503D-BDA1FDBF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88786A-8136-5330-6E1F-D66C83A8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B845B-AF77-477F-58B0-EC1BFA0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3E276-3B4A-3440-33BA-BFC07A2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123B-86F5-84A2-0E45-35F737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32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5170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4605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2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582" y="255590"/>
            <a:ext cx="589721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2" y="1825625"/>
            <a:ext cx="5897217" cy="416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7C1A881-6456-B5E1-9159-70EAE6883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713" cy="6858000"/>
          </a:xfrm>
        </p:spPr>
        <p:txBody>
          <a:bodyPr/>
          <a:lstStyle>
            <a:lvl1pPr>
              <a:defRPr lang="nl-NL" dirty="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7035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E6069-83B4-52E9-2112-3168FFA660E8}"/>
              </a:ext>
            </a:extLst>
          </p:cNvPr>
          <p:cNvSpPr/>
          <p:nvPr userDrawn="1"/>
        </p:nvSpPr>
        <p:spPr>
          <a:xfrm>
            <a:off x="831850" y="1709738"/>
            <a:ext cx="10528300" cy="4379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53FB3-0713-EBEE-832B-CB0AA94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1908313"/>
            <a:ext cx="9988826" cy="214685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BDE1-DF7C-16A2-EBC0-A2A64E1F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4" y="4253740"/>
            <a:ext cx="9988826" cy="1569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 descr="Afbeelding met symbool, Symmetrie, geel, lijn&#10;&#10;Automatisch gegenereerde beschrijving">
            <a:extLst>
              <a:ext uri="{FF2B5EF4-FFF2-40B4-BE49-F238E27FC236}">
                <a16:creationId xmlns:a16="http://schemas.microsoft.com/office/drawing/2014/main" id="{38636C3F-B6A4-7B85-379A-8935E983B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08" y="1210462"/>
            <a:ext cx="998551" cy="9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80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157A9D-855B-A068-8E40-D42FCB05487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6DD9B-19B2-67E1-DF9F-CE4BE2B6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1447938"/>
            <a:ext cx="4767469" cy="7683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71F92-1A05-FD7D-437D-88261108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5" y="1447938"/>
            <a:ext cx="507723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1224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5E40-DD3B-2CA0-3DEF-F7F4DDB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10515600" cy="446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F54BF-3364-0FDA-D96C-39A407E6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1EDC8-868B-D8E2-A31C-0C035285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822451-D41E-3C68-EB69-103E3273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B4125-7C7C-3C1F-B2A4-FD2006058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2310-CFF5-FD9A-D02A-23D5579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0CC71D-6FB3-7607-11F9-9265E67F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6BAC4F-46F5-182B-5017-2CA57B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85A3D0-42AA-06D6-3A80-7E936FD2723E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70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8B3A-480F-280E-5707-49F7BCCC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9BED69-74EF-2464-4986-208A2529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110E1-E517-3241-050F-7BA99E2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DAFDE-D4CD-9414-A72F-5D61AF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3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620957-177B-54FE-88A6-C12529E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338BF-2E31-70E4-DC25-D6A3E97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33D49-C819-538E-A06F-45BDA6B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68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EA2B-A1DD-B17C-F1EF-29F9B41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35858-F44C-8557-8B63-08A38C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B09061-9FD0-6170-CB8D-21346DD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19A7E-B981-68A8-2ACB-1C9CC58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00545-999D-5BAE-3885-F825A927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81A79-9CF8-0A4F-5FE0-9C54807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932BC-4ED9-4EFD-D449-3F74DAD2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90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057FF-20DA-3E9C-0D89-7B89BBC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BE83E5E-120E-68E6-F193-C8D296455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45" y="6137207"/>
            <a:ext cx="2143726" cy="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2E0E15AF-4ECD-367B-B98E-86EF1FEA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1F Eenheden</a:t>
            </a:r>
          </a:p>
        </p:txBody>
      </p:sp>
      <p:sp>
        <p:nvSpPr>
          <p:cNvPr id="2" name="Subtitel 2">
            <a:extLst>
              <a:ext uri="{FF2B5EF4-FFF2-40B4-BE49-F238E27FC236}">
                <a16:creationId xmlns:a16="http://schemas.microsoft.com/office/drawing/2014/main" id="{6FF14D47-F133-A24F-7BFF-607CDDF12804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A06617-0B63-E09A-FBF5-78C941CCB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Vakoverstijgend Rekenen</a:t>
            </a:r>
          </a:p>
        </p:txBody>
      </p:sp>
    </p:spTree>
    <p:extLst>
      <p:ext uri="{BB962C8B-B14F-4D97-AF65-F5344CB8AC3E}">
        <p14:creationId xmlns:p14="http://schemas.microsoft.com/office/powerpoint/2010/main" val="249909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76A3-D5DB-4050-CCDD-0D193489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30C114-28E6-FBF3-E447-6E666DA7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FE189C-2265-7189-7315-0D017269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Een liter is gelijk een kubieke decimeter (dm</a:t>
            </a:r>
            <a:r>
              <a:rPr lang="nl-NL" sz="2400" baseline="30000" dirty="0"/>
              <a:t>3</a:t>
            </a:r>
            <a:r>
              <a:rPr lang="nl-NL" sz="2400" dirty="0"/>
              <a:t>): 1 dm</a:t>
            </a:r>
            <a:r>
              <a:rPr lang="nl-NL" sz="2400" baseline="30000" dirty="0"/>
              <a:t>3</a:t>
            </a:r>
            <a:r>
              <a:rPr lang="nl-NL" sz="2400" dirty="0"/>
              <a:t> = 1 L.</a:t>
            </a:r>
          </a:p>
          <a:p>
            <a:r>
              <a:rPr lang="nl-NL" sz="2400" dirty="0"/>
              <a:t>Je kunt dm</a:t>
            </a:r>
            <a:r>
              <a:rPr lang="nl-NL" sz="2400" baseline="30000" dirty="0"/>
              <a:t>3</a:t>
            </a:r>
            <a:r>
              <a:rPr lang="nl-NL" sz="2400" dirty="0"/>
              <a:t> omrekenen naar kubieke meter (m</a:t>
            </a:r>
            <a:r>
              <a:rPr lang="nl-NL" sz="2400" baseline="30000" dirty="0"/>
              <a:t>3</a:t>
            </a:r>
            <a:r>
              <a:rPr lang="nl-NL" sz="2400" dirty="0"/>
              <a:t>), kubieke centimeter (cm</a:t>
            </a:r>
            <a:r>
              <a:rPr lang="nl-NL" sz="2400" baseline="30000" dirty="0"/>
              <a:t>3</a:t>
            </a:r>
            <a:r>
              <a:rPr lang="nl-NL" sz="2400" dirty="0"/>
              <a:t>), kubieke millimeter (mm</a:t>
            </a:r>
            <a:r>
              <a:rPr lang="nl-NL" sz="2400" baseline="30000" dirty="0"/>
              <a:t>3</a:t>
            </a:r>
            <a:r>
              <a:rPr lang="nl-NL" sz="2400" dirty="0"/>
              <a:t>),en andersom. </a:t>
            </a:r>
          </a:p>
          <a:p>
            <a:endParaRPr lang="nl-NL" sz="2400" dirty="0"/>
          </a:p>
          <a:p>
            <a:r>
              <a:rPr lang="nl-NL" sz="2400" dirty="0"/>
              <a:t>Elke stap naar rechts is keer 1.000.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1.000. 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70887A-4359-FB8D-60FA-95C6D411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502" y="2992428"/>
            <a:ext cx="5708181" cy="28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6D1D-4257-7C62-1EEE-F91DAEB95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D17DD-B21F-F28C-983C-66B1EFFE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97C5D-02AD-F481-C3B4-FA8B07B2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806404" cy="4664896"/>
          </a:xfrm>
        </p:spPr>
        <p:txBody>
          <a:bodyPr>
            <a:normAutofit lnSpcReduction="10000"/>
          </a:bodyPr>
          <a:lstStyle/>
          <a:p>
            <a:r>
              <a:rPr lang="nl-NL" sz="2400" b="1" dirty="0"/>
              <a:t>Reken om:    5 dm</a:t>
            </a:r>
            <a:r>
              <a:rPr lang="nl-NL" sz="2400" b="1" baseline="30000" dirty="0"/>
              <a:t>3</a:t>
            </a:r>
            <a:r>
              <a:rPr lang="nl-NL" sz="2400" b="1" dirty="0"/>
              <a:t> = .?. </a:t>
            </a:r>
            <a:r>
              <a:rPr lang="nl-NL" sz="2400" b="1" dirty="0" err="1"/>
              <a:t>cL</a:t>
            </a: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Bepaal hoeveel L 5 dm</a:t>
            </a:r>
            <a:r>
              <a:rPr lang="nl-NL" sz="2400" baseline="30000" dirty="0"/>
              <a:t>3</a:t>
            </a:r>
            <a:r>
              <a:rPr lang="nl-NL" sz="2400" dirty="0"/>
              <a:t> is. </a:t>
            </a:r>
            <a:endParaRPr lang="nl-NL" sz="2400" b="1" dirty="0"/>
          </a:p>
          <a:p>
            <a:r>
              <a:rPr lang="nl-NL" sz="2400" b="1" dirty="0"/>
              <a:t>Stap 2: </a:t>
            </a:r>
            <a:r>
              <a:rPr lang="nl-NL" sz="2400" dirty="0"/>
              <a:t>Noteer het rijtje met eenheden: L – </a:t>
            </a:r>
            <a:r>
              <a:rPr lang="nl-NL" sz="2400" dirty="0" err="1"/>
              <a:t>dL</a:t>
            </a:r>
            <a:r>
              <a:rPr lang="nl-NL" sz="2400" dirty="0"/>
              <a:t> – </a:t>
            </a:r>
            <a:r>
              <a:rPr lang="nl-NL" sz="2400" dirty="0" err="1"/>
              <a:t>cL</a:t>
            </a:r>
            <a:r>
              <a:rPr lang="nl-NL" sz="2400" dirty="0"/>
              <a:t> – </a:t>
            </a:r>
            <a:r>
              <a:rPr lang="nl-NL" sz="2400" dirty="0" err="1"/>
              <a:t>mL</a:t>
            </a:r>
            <a:r>
              <a:rPr lang="nl-NL" sz="2400" dirty="0"/>
              <a:t>. </a:t>
            </a:r>
            <a:br>
              <a:rPr lang="nl-NL" sz="2400" dirty="0"/>
            </a:br>
            <a:r>
              <a:rPr lang="nl-NL" sz="2400" dirty="0"/>
              <a:t>Eén stap naar rechts is keer 10. </a:t>
            </a:r>
            <a:br>
              <a:rPr lang="nl-NL" sz="2400" dirty="0"/>
            </a:br>
            <a:r>
              <a:rPr lang="nl-NL" sz="2400" dirty="0"/>
              <a:t>Eén stap naar links is delen door 10. </a:t>
            </a:r>
          </a:p>
          <a:p>
            <a:r>
              <a:rPr lang="nl-NL" sz="2400" b="1" dirty="0"/>
              <a:t>Stap 3: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4: </a:t>
            </a:r>
            <a:r>
              <a:rPr lang="nl-NL" sz="2400" dirty="0"/>
              <a:t>Twee stapjes naar rechts is keer 100. Reken dit uit. 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b="1" dirty="0"/>
              <a:t>5 dm</a:t>
            </a:r>
            <a:r>
              <a:rPr lang="nl-NL" sz="2400" b="1" baseline="30000" dirty="0"/>
              <a:t>3</a:t>
            </a:r>
            <a:r>
              <a:rPr lang="nl-NL" sz="2400" b="1" dirty="0"/>
              <a:t> = 5 L</a:t>
            </a:r>
          </a:p>
          <a:p>
            <a:pPr marL="0" indent="0" algn="ctr">
              <a:buNone/>
            </a:pPr>
            <a:r>
              <a:rPr lang="nl-NL" sz="2400" b="1" dirty="0"/>
              <a:t>5 dm</a:t>
            </a:r>
            <a:r>
              <a:rPr lang="nl-NL" sz="2400" b="1" baseline="30000" dirty="0"/>
              <a:t>3</a:t>
            </a:r>
            <a:r>
              <a:rPr lang="nl-NL" sz="2400" b="1" dirty="0"/>
              <a:t> = 5 x 100 = 500 </a:t>
            </a:r>
            <a:r>
              <a:rPr lang="nl-NL" sz="2400" b="1" dirty="0" err="1"/>
              <a:t>cL</a:t>
            </a:r>
            <a:endParaRPr lang="nl-NL" sz="2400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9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BA5B-AD0C-EC5E-0BC7-662E8662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2">
            <a:extLst>
              <a:ext uri="{FF2B5EF4-FFF2-40B4-BE49-F238E27FC236}">
                <a16:creationId xmlns:a16="http://schemas.microsoft.com/office/drawing/2014/main" id="{9B50ADA0-DADD-1844-FFA0-2A33A87D8AEA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</p:spTree>
    <p:extLst>
      <p:ext uri="{BB962C8B-B14F-4D97-AF65-F5344CB8AC3E}">
        <p14:creationId xmlns:p14="http://schemas.microsoft.com/office/powerpoint/2010/main" val="8000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Gewicht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1160967" cy="1338470"/>
          </a:xfrm>
        </p:spPr>
        <p:txBody>
          <a:bodyPr>
            <a:normAutofit/>
          </a:bodyPr>
          <a:lstStyle/>
          <a:p>
            <a:r>
              <a:rPr lang="nl-NL" sz="2600" dirty="0"/>
              <a:t>De eenheid van gewicht is kilogram (kg). </a:t>
            </a:r>
          </a:p>
          <a:p>
            <a:r>
              <a:rPr lang="nl-NL" sz="2600" dirty="0"/>
              <a:t>Je kunt kilogram omrekenen naar gram (g) of milligram (mg), en andersom.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90D450B3-7543-F983-6897-77E75C7E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83" y="3135086"/>
            <a:ext cx="5411319" cy="2723147"/>
          </a:xfrm>
          <a:prstGeom prst="rect">
            <a:avLst/>
          </a:prstGeom>
        </p:spPr>
      </p:pic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F49DEC11-3B5F-B3C0-99B2-5E68819420E9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D90961F1-F3A9-F447-51D6-C165668FA00D}"/>
              </a:ext>
            </a:extLst>
          </p:cNvPr>
          <p:cNvSpPr txBox="1">
            <a:spLocks/>
          </p:cNvSpPr>
          <p:nvPr/>
        </p:nvSpPr>
        <p:spPr>
          <a:xfrm>
            <a:off x="838199" y="3002093"/>
            <a:ext cx="5821183" cy="2989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/>
              <a:t>Elke stap naar rechts is keer 1.000. </a:t>
            </a:r>
          </a:p>
          <a:p>
            <a:r>
              <a:rPr lang="nl-NL" dirty="0"/>
              <a:t>Elke stap naar links is gedeeld door 1.000. </a:t>
            </a:r>
          </a:p>
          <a:p>
            <a:endParaRPr lang="nl-NL" dirty="0"/>
          </a:p>
          <a:p>
            <a:r>
              <a:rPr lang="nl-NL" dirty="0"/>
              <a:t>De eenheid ton is een speciale </a:t>
            </a:r>
            <a:br>
              <a:rPr lang="nl-NL" dirty="0"/>
            </a:br>
            <a:r>
              <a:rPr lang="nl-NL" dirty="0"/>
              <a:t>eenheid voor gewicht: </a:t>
            </a:r>
            <a:br>
              <a:rPr lang="nl-NL" dirty="0"/>
            </a:br>
            <a:r>
              <a:rPr lang="nl-NL" dirty="0"/>
              <a:t>1 ton = 1.000 kg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7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0DF2C-F2A7-6795-DECC-7146D618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b="1" dirty="0"/>
              <a:t>Reken om:    7 kg = .?. g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b="1" dirty="0"/>
              <a:t>Stap 1: </a:t>
            </a:r>
            <a:r>
              <a:rPr lang="nl-NL" sz="2200" dirty="0"/>
              <a:t>Noteer het rijtje met eenheden: kg – g – mg. </a:t>
            </a:r>
            <a:br>
              <a:rPr lang="nl-NL" sz="2200" dirty="0"/>
            </a:br>
            <a:r>
              <a:rPr lang="nl-NL" sz="2200" dirty="0"/>
              <a:t>Eén stap naar rechts is keer 1.000. </a:t>
            </a:r>
            <a:br>
              <a:rPr lang="nl-NL" sz="2200" dirty="0"/>
            </a:br>
            <a:r>
              <a:rPr lang="nl-NL" sz="2200" dirty="0"/>
              <a:t>Eén stap naar links is delen door 1.000. </a:t>
            </a:r>
          </a:p>
          <a:p>
            <a:r>
              <a:rPr lang="nl-NL" sz="2200" b="1" dirty="0"/>
              <a:t>Stap 2: </a:t>
            </a:r>
            <a:r>
              <a:rPr lang="nl-NL" sz="2200" dirty="0"/>
              <a:t>Bepaal het aantal stappen naar rechts of naar links. </a:t>
            </a:r>
            <a:endParaRPr lang="nl-NL" sz="2200" b="1" dirty="0"/>
          </a:p>
          <a:p>
            <a:r>
              <a:rPr lang="nl-NL" sz="2200" b="1" dirty="0"/>
              <a:t>Stap 3: </a:t>
            </a:r>
            <a:r>
              <a:rPr lang="nl-NL" sz="2400" dirty="0"/>
              <a:t>Eén stapje naar rechts is keer 1.000. Reken dit uit. </a:t>
            </a:r>
          </a:p>
          <a:p>
            <a:endParaRPr lang="nl-NL" sz="2200" dirty="0"/>
          </a:p>
          <a:p>
            <a:pPr marL="0" indent="0" algn="ctr">
              <a:buNone/>
            </a:pPr>
            <a:r>
              <a:rPr lang="nl-NL" sz="2200" b="1" dirty="0"/>
              <a:t>7 kg = 7 x 1.000 = 7.000 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8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7F7BC-8307-CAA8-D2ED-22BF16C6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759A2D-93B9-E6FE-F24B-E812F9F7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Lengte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1F4098-952E-FD81-DB2F-A54BB96A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991468"/>
          </a:xfrm>
        </p:spPr>
        <p:txBody>
          <a:bodyPr>
            <a:normAutofit/>
          </a:bodyPr>
          <a:lstStyle/>
          <a:p>
            <a:r>
              <a:rPr lang="nl-NL" sz="2400" dirty="0"/>
              <a:t>De eenheid van lengte is meter (m). </a:t>
            </a:r>
          </a:p>
          <a:p>
            <a:endParaRPr lang="nl-NL" sz="2400" dirty="0"/>
          </a:p>
          <a:p>
            <a:r>
              <a:rPr lang="nl-NL" sz="2400" dirty="0"/>
              <a:t>Je kunt meter omrekenen naar </a:t>
            </a:r>
            <a:br>
              <a:rPr lang="nl-NL" sz="2400" dirty="0"/>
            </a:br>
            <a:r>
              <a:rPr lang="nl-NL" sz="2400" dirty="0"/>
              <a:t>decimeter (dm), centimeter (cm) </a:t>
            </a:r>
            <a:br>
              <a:rPr lang="nl-NL" sz="2400" dirty="0"/>
            </a:br>
            <a:r>
              <a:rPr lang="nl-NL" sz="2400" dirty="0"/>
              <a:t>of millimeter (mm), en andersom. </a:t>
            </a:r>
          </a:p>
          <a:p>
            <a:r>
              <a:rPr lang="nl-NL" sz="2400" dirty="0"/>
              <a:t>Elke stap naar rechts is keer 10. </a:t>
            </a:r>
          </a:p>
          <a:p>
            <a:r>
              <a:rPr lang="nl-NL" sz="2400" dirty="0"/>
              <a:t>Elke stap naar links is gedeeld door 10.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kunt meter ook omrekenen naar kilometer (km) en andersom.</a:t>
            </a:r>
          </a:p>
          <a:p>
            <a:r>
              <a:rPr lang="nl-NL" sz="2400" dirty="0"/>
              <a:t>Van km naar m is keer 1.000.</a:t>
            </a:r>
          </a:p>
          <a:p>
            <a:r>
              <a:rPr lang="nl-NL" sz="2400" dirty="0"/>
              <a:t>Van m naar km is gedeeld door 1.000.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5DA7995-B12D-BB30-B3B7-135F607F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1524"/>
          <a:stretch/>
        </p:blipFill>
        <p:spPr>
          <a:xfrm>
            <a:off x="6458044" y="1530631"/>
            <a:ext cx="5538360" cy="2360645"/>
          </a:xfrm>
          <a:prstGeom prst="rect">
            <a:avLst/>
          </a:prstGeom>
        </p:spPr>
      </p:pic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3F5D2BB-4737-176F-56E2-B24F91D295D7}"/>
              </a:ext>
            </a:extLst>
          </p:cNvPr>
          <p:cNvSpPr txBox="1">
            <a:spLocks/>
          </p:cNvSpPr>
          <p:nvPr/>
        </p:nvSpPr>
        <p:spPr>
          <a:xfrm>
            <a:off x="838199" y="2733869"/>
            <a:ext cx="5821183" cy="378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43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32D39-041A-A2E1-528B-A02D7E9F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94C6A-CEDE-4673-A31E-07CBCEF8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F15C2-602F-55A6-ADA7-F7B278DF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0"/>
            <a:ext cx="10515600" cy="4820473"/>
          </a:xfrm>
        </p:spPr>
        <p:txBody>
          <a:bodyPr>
            <a:normAutofit/>
          </a:bodyPr>
          <a:lstStyle/>
          <a:p>
            <a:r>
              <a:rPr lang="nl-NL" sz="2400" b="1" dirty="0"/>
              <a:t>Reken om:    4 m = .?. mm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Noteer het rijtje met eenheden: m – dm – cm – mm. </a:t>
            </a:r>
            <a:br>
              <a:rPr lang="nl-NL" sz="2400" dirty="0"/>
            </a:br>
            <a:r>
              <a:rPr lang="nl-NL" sz="2400" dirty="0"/>
              <a:t>Eén stap naar rechts is keer 10. </a:t>
            </a:r>
            <a:br>
              <a:rPr lang="nl-NL" sz="2400" dirty="0"/>
            </a:br>
            <a:r>
              <a:rPr lang="nl-NL" sz="2400" dirty="0"/>
              <a:t>Eén stap naar links is delen door 10. </a:t>
            </a:r>
          </a:p>
          <a:p>
            <a:r>
              <a:rPr lang="nl-NL" sz="2400" b="1" dirty="0"/>
              <a:t>Stap 2: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3: </a:t>
            </a:r>
            <a:r>
              <a:rPr lang="nl-NL" sz="2400" dirty="0"/>
              <a:t>Drie stapje naar rechts is keer 1.000. Reken dit uit. 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/>
              <a:t>4 m = 4 x 1.000 = 4.000 mm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822F-70CC-5E1D-CFE7-E2653B24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737A7C-5546-E842-68FD-8ADAA68D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Oppervlakte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9A85A6-4879-F3AE-C094-38C52BF0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eenheid van oppervlakte is vierkante meter (m</a:t>
            </a:r>
            <a:r>
              <a:rPr lang="nl-NL" sz="2400" baseline="30000" dirty="0"/>
              <a:t>2</a:t>
            </a:r>
            <a:r>
              <a:rPr lang="nl-NL" sz="2400" dirty="0"/>
              <a:t>). </a:t>
            </a:r>
          </a:p>
          <a:p>
            <a:r>
              <a:rPr lang="nl-NL" sz="2400" dirty="0"/>
              <a:t>Je kunt vierkante meter omrekenen naar vierkante decimeter (dm</a:t>
            </a:r>
            <a:r>
              <a:rPr lang="nl-NL" sz="2400" baseline="30000" dirty="0"/>
              <a:t>2</a:t>
            </a:r>
            <a:r>
              <a:rPr lang="nl-NL" sz="2400" dirty="0"/>
              <a:t>), vierkante centimeter (cm</a:t>
            </a:r>
            <a:r>
              <a:rPr lang="nl-NL" sz="2400" baseline="30000" dirty="0"/>
              <a:t>2</a:t>
            </a:r>
            <a:r>
              <a:rPr lang="nl-NL" sz="2400" dirty="0"/>
              <a:t>), vierkante millimeter (mm</a:t>
            </a:r>
            <a:r>
              <a:rPr lang="nl-NL" sz="2400" baseline="30000" dirty="0"/>
              <a:t>2</a:t>
            </a:r>
            <a:r>
              <a:rPr lang="nl-NL" sz="2400" dirty="0"/>
              <a:t>),en andersom.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Elke stap naar rechts is keer 100.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100.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0D21B6-53E7-9014-1164-59A37246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1406"/>
          <a:stretch/>
        </p:blipFill>
        <p:spPr>
          <a:xfrm>
            <a:off x="5977077" y="3118273"/>
            <a:ext cx="6081291" cy="25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287E-0325-F6E7-F6E3-6131BF26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F84B4-7CB3-194B-4A89-CB14FF90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FEE26-60BE-9003-D1CF-24DFC997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10946363" cy="4820473"/>
          </a:xfrm>
        </p:spPr>
        <p:txBody>
          <a:bodyPr>
            <a:normAutofit/>
          </a:bodyPr>
          <a:lstStyle/>
          <a:p>
            <a:r>
              <a:rPr lang="nl-NL" sz="2400" b="1" dirty="0"/>
              <a:t>Reken om:    1 m</a:t>
            </a:r>
            <a:r>
              <a:rPr lang="nl-NL" sz="2400" b="1" baseline="30000" dirty="0"/>
              <a:t>2</a:t>
            </a:r>
            <a:r>
              <a:rPr lang="nl-NL" sz="2400" b="1" dirty="0"/>
              <a:t> = .?. cm</a:t>
            </a:r>
            <a:r>
              <a:rPr lang="nl-NL" sz="2400" b="1" baseline="30000" dirty="0"/>
              <a:t>2</a:t>
            </a: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Noteer het rijtje met eenheden: m</a:t>
            </a:r>
            <a:r>
              <a:rPr lang="nl-NL" sz="2400" baseline="30000" dirty="0"/>
              <a:t>2</a:t>
            </a:r>
            <a:r>
              <a:rPr lang="nl-NL" sz="2400" dirty="0"/>
              <a:t> – dm</a:t>
            </a:r>
            <a:r>
              <a:rPr lang="nl-NL" sz="2400" baseline="30000" dirty="0"/>
              <a:t>2</a:t>
            </a:r>
            <a:r>
              <a:rPr lang="nl-NL" sz="2400" dirty="0"/>
              <a:t> – cm</a:t>
            </a:r>
            <a:r>
              <a:rPr lang="nl-NL" sz="2400" baseline="30000" dirty="0"/>
              <a:t>2</a:t>
            </a:r>
            <a:r>
              <a:rPr lang="nl-NL" sz="2400" dirty="0"/>
              <a:t> – mm</a:t>
            </a:r>
            <a:r>
              <a:rPr lang="nl-NL" sz="2400" baseline="30000" dirty="0"/>
              <a:t>2</a:t>
            </a:r>
            <a:r>
              <a:rPr lang="nl-NL" sz="2400" dirty="0"/>
              <a:t>. </a:t>
            </a:r>
            <a:br>
              <a:rPr lang="nl-NL" sz="2400" dirty="0"/>
            </a:br>
            <a:r>
              <a:rPr lang="nl-NL" sz="2400" dirty="0"/>
              <a:t>Eén stap naar rechts is keer 100. </a:t>
            </a:r>
            <a:br>
              <a:rPr lang="nl-NL" sz="2400" dirty="0"/>
            </a:br>
            <a:r>
              <a:rPr lang="nl-NL" sz="2400" dirty="0"/>
              <a:t>Eén stap naar links is delen door 100. </a:t>
            </a:r>
          </a:p>
          <a:p>
            <a:r>
              <a:rPr lang="nl-NL" sz="2400" b="1" dirty="0"/>
              <a:t>Stap 2: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3: </a:t>
            </a:r>
            <a:r>
              <a:rPr lang="nl-NL" sz="2400" dirty="0"/>
              <a:t>Twee stapjes naar rechts is keer 10.000. Reken dit uit. 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/>
              <a:t>1 m</a:t>
            </a:r>
            <a:r>
              <a:rPr lang="nl-NL" sz="2400" b="1" baseline="30000" dirty="0"/>
              <a:t>2</a:t>
            </a:r>
            <a:r>
              <a:rPr lang="nl-NL" sz="2400" b="1" dirty="0"/>
              <a:t> = 1 x 10.000 = 10.000 cm</a:t>
            </a:r>
            <a:r>
              <a:rPr lang="nl-NL" sz="2400" b="1" baseline="30000" dirty="0"/>
              <a:t>2</a:t>
            </a:r>
            <a:endParaRPr lang="nl-NL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9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5E9D-1A6F-948D-8664-88D04324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62D56B-A38A-D973-BD2E-D6507945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A4AC7C-D359-5D49-8113-53CD3877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eenheid van inhoud is liter (L). </a:t>
            </a:r>
          </a:p>
          <a:p>
            <a:r>
              <a:rPr lang="nl-NL" sz="2400" dirty="0"/>
              <a:t>Je kunt liter omrekenen naar deciliter (</a:t>
            </a:r>
            <a:r>
              <a:rPr lang="nl-NL" sz="2400" dirty="0" err="1"/>
              <a:t>dL</a:t>
            </a:r>
            <a:r>
              <a:rPr lang="nl-NL" sz="2400" dirty="0"/>
              <a:t>), centiliter (</a:t>
            </a:r>
            <a:r>
              <a:rPr lang="nl-NL" sz="2400" dirty="0" err="1"/>
              <a:t>cL</a:t>
            </a:r>
            <a:r>
              <a:rPr lang="nl-NL" sz="2400" dirty="0"/>
              <a:t>), of milliliter (</a:t>
            </a:r>
            <a:r>
              <a:rPr lang="nl-NL" sz="2400" dirty="0" err="1"/>
              <a:t>mL</a:t>
            </a:r>
            <a:r>
              <a:rPr lang="nl-NL" sz="2400" dirty="0"/>
              <a:t>), en andersom. </a:t>
            </a:r>
          </a:p>
          <a:p>
            <a:endParaRPr lang="nl-NL" sz="2400" dirty="0"/>
          </a:p>
          <a:p>
            <a:r>
              <a:rPr lang="nl-NL" sz="2400" dirty="0"/>
              <a:t>Elke stap naar rechts is keer 10.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10. 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EA3AEE-EFEC-2A2F-38E8-92DDFBD51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2279"/>
          <a:stretch/>
        </p:blipFill>
        <p:spPr>
          <a:xfrm>
            <a:off x="6381750" y="3082017"/>
            <a:ext cx="5477070" cy="23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38F91-B6E2-4E7B-A651-0D6048B8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C0ADE-652F-DB50-63B2-191E699E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7D8FB-F943-F95A-5FE7-DB8DE94B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b="1" dirty="0"/>
              <a:t>Reken om:    150 </a:t>
            </a:r>
            <a:r>
              <a:rPr lang="nl-NL" sz="2200" b="1" dirty="0" err="1"/>
              <a:t>mL</a:t>
            </a:r>
            <a:r>
              <a:rPr lang="nl-NL" sz="2200" b="1" dirty="0"/>
              <a:t> = .?. </a:t>
            </a:r>
            <a:r>
              <a:rPr lang="nl-NL" sz="2200" b="1" dirty="0" err="1"/>
              <a:t>cL</a:t>
            </a:r>
            <a:endParaRPr lang="nl-NL" sz="2200" b="1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000" b="1" dirty="0"/>
              <a:t>Stap 1: </a:t>
            </a:r>
            <a:r>
              <a:rPr lang="nl-NL" sz="2000" dirty="0"/>
              <a:t>Noteer het rijtje met eenheden: L – </a:t>
            </a:r>
            <a:r>
              <a:rPr lang="nl-NL" sz="2000" dirty="0" err="1"/>
              <a:t>dL</a:t>
            </a:r>
            <a:r>
              <a:rPr lang="nl-NL" sz="2000" dirty="0"/>
              <a:t> – </a:t>
            </a:r>
            <a:r>
              <a:rPr lang="nl-NL" sz="2000" dirty="0" err="1"/>
              <a:t>cL</a:t>
            </a:r>
            <a:r>
              <a:rPr lang="nl-NL" sz="2000" dirty="0"/>
              <a:t> – </a:t>
            </a:r>
            <a:r>
              <a:rPr lang="nl-NL" sz="2000" dirty="0" err="1"/>
              <a:t>mL</a:t>
            </a:r>
            <a:r>
              <a:rPr lang="nl-NL" sz="2000" dirty="0"/>
              <a:t>. </a:t>
            </a:r>
            <a:br>
              <a:rPr lang="nl-NL" sz="2000" dirty="0"/>
            </a:br>
            <a:r>
              <a:rPr lang="nl-NL" sz="2000" dirty="0"/>
              <a:t>Eén stap naar rechts is keer 10. </a:t>
            </a:r>
            <a:br>
              <a:rPr lang="nl-NL" sz="2000" dirty="0"/>
            </a:br>
            <a:r>
              <a:rPr lang="nl-NL" sz="2000" dirty="0"/>
              <a:t>Eén stap naar links is delen door 10. </a:t>
            </a:r>
          </a:p>
          <a:p>
            <a:r>
              <a:rPr lang="nl-NL" sz="2000" b="1" dirty="0"/>
              <a:t>Stap 2: </a:t>
            </a:r>
            <a:r>
              <a:rPr lang="nl-NL" sz="2000" dirty="0"/>
              <a:t>Bepaal het aantal stappen naar rechts of naar links. </a:t>
            </a:r>
            <a:endParaRPr lang="nl-NL" sz="2000" b="1" dirty="0"/>
          </a:p>
          <a:p>
            <a:r>
              <a:rPr lang="nl-NL" sz="2000" b="1" dirty="0"/>
              <a:t>Stap 3: </a:t>
            </a:r>
            <a:r>
              <a:rPr lang="nl-NL" sz="2000" dirty="0"/>
              <a:t>Eén stapje naar links is gedeeld door 10. Reken dit uit. </a:t>
            </a:r>
          </a:p>
          <a:p>
            <a:endParaRPr lang="nl-NL" sz="2200" dirty="0"/>
          </a:p>
          <a:p>
            <a:pPr marL="0" indent="0" algn="ctr">
              <a:buNone/>
            </a:pPr>
            <a:r>
              <a:rPr lang="nl-NL" sz="2200" b="1" dirty="0"/>
              <a:t>150 </a:t>
            </a:r>
            <a:r>
              <a:rPr lang="nl-NL" sz="2200" b="1" dirty="0" err="1"/>
              <a:t>mL</a:t>
            </a:r>
            <a:r>
              <a:rPr lang="nl-NL" sz="2200" b="1" dirty="0"/>
              <a:t> = 150 : 10 = 15 </a:t>
            </a:r>
            <a:r>
              <a:rPr lang="nl-NL" sz="2200" b="1" dirty="0" err="1"/>
              <a:t>cL</a:t>
            </a:r>
            <a:endParaRPr lang="nl-NL" sz="2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6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OR thema">
  <a:themeElements>
    <a:clrScheme name="VOR">
      <a:dk1>
        <a:sysClr val="windowText" lastClr="000000"/>
      </a:dk1>
      <a:lt1>
        <a:sysClr val="window" lastClr="FFFFFF"/>
      </a:lt1>
      <a:dk2>
        <a:srgbClr val="0E2841"/>
      </a:dk2>
      <a:lt2>
        <a:srgbClr val="F5DBD3"/>
      </a:lt2>
      <a:accent1>
        <a:srgbClr val="00504E"/>
      </a:accent1>
      <a:accent2>
        <a:srgbClr val="F27D58"/>
      </a:accent2>
      <a:accent3>
        <a:srgbClr val="337371"/>
      </a:accent3>
      <a:accent4>
        <a:srgbClr val="97BEB8"/>
      </a:accent4>
      <a:accent5>
        <a:srgbClr val="FFC445"/>
      </a:accent5>
      <a:accent6>
        <a:srgbClr val="F2A992"/>
      </a:accent6>
      <a:hlink>
        <a:srgbClr val="467886"/>
      </a:hlink>
      <a:folHlink>
        <a:srgbClr val="96607D"/>
      </a:folHlink>
    </a:clrScheme>
    <a:fontScheme name="Aangepast 4">
      <a:majorFont>
        <a:latin typeface="Quattrocento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71246D9-66A3-4800-9C52-15A94F02ACA0}" vid="{EC6B84A9-D2F6-4CEF-BF3E-703FBAA8F7D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6BA610ACD4549992BA10722F0B422" ma:contentTypeVersion="16" ma:contentTypeDescription="Een nieuw document maken." ma:contentTypeScope="" ma:versionID="ad002a8b15b8015374326fbebf113b3e">
  <xsd:schema xmlns:xsd="http://www.w3.org/2001/XMLSchema" xmlns:xs="http://www.w3.org/2001/XMLSchema" xmlns:p="http://schemas.microsoft.com/office/2006/metadata/properties" xmlns:ns2="ac8f269f-3860-44bc-bf09-f829b81d6a92" xmlns:ns3="138b70fb-9603-41d7-bdf8-5980545ff456" targetNamespace="http://schemas.microsoft.com/office/2006/metadata/properties" ma:root="true" ma:fieldsID="966b05f86163b80bee8dd3f5b0d4a93b" ns2:_="" ns3:_="">
    <xsd:import namespace="ac8f269f-3860-44bc-bf09-f829b81d6a92"/>
    <xsd:import namespace="138b70fb-9603-41d7-bdf8-5980545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f269f-3860-44bc-bf09-f829b81d6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b70fb-9603-41d7-bdf8-5980545ff4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3afca7-e522-42ff-8608-351a5d5c4939}" ma:internalName="TaxCatchAll" ma:showField="CatchAllData" ma:web="138b70fb-9603-41d7-bdf8-5980545ff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f269f-3860-44bc-bf09-f829b81d6a92">
      <Terms xmlns="http://schemas.microsoft.com/office/infopath/2007/PartnerControls"/>
    </lcf76f155ced4ddcb4097134ff3c332f>
    <SharedWithUsers xmlns="138b70fb-9603-41d7-bdf8-5980545ff456">
      <UserInfo>
        <DisplayName/>
        <AccountId xsi:nil="true"/>
        <AccountType/>
      </UserInfo>
    </SharedWithUsers>
    <MediaLengthInSeconds xmlns="ac8f269f-3860-44bc-bf09-f829b81d6a92" xsi:nil="true"/>
    <TaxCatchAll xmlns="138b70fb-9603-41d7-bdf8-5980545ff456" xsi:nil="true"/>
  </documentManagement>
</p:properties>
</file>

<file path=customXml/itemProps1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3DE4C-80D4-488C-8941-89B19EDCD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f269f-3860-44bc-bf09-f829b81d6a92"/>
    <ds:schemaRef ds:uri="138b70fb-9603-41d7-bdf8-5980545ff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30609D-9671-4162-95B1-1F7EE62E4971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ac8f269f-3860-44bc-bf09-f829b81d6a92"/>
    <ds:schemaRef ds:uri="http://purl.org/dc/dcmitype/"/>
    <ds:schemaRef ds:uri="138b70fb-9603-41d7-bdf8-5980545ff45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1F Vegelijkingen</Template>
  <TotalTime>400</TotalTime>
  <Words>741</Words>
  <Application>Microsoft Office PowerPoint</Application>
  <PresentationFormat>Breedbeeld</PresentationFormat>
  <Paragraphs>95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</vt:lpstr>
      <vt:lpstr>Quattrocento</vt:lpstr>
      <vt:lpstr>VOR thema</vt:lpstr>
      <vt:lpstr>Vakoverstijgend Rekenen</vt:lpstr>
      <vt:lpstr>Gewicht</vt:lpstr>
      <vt:lpstr>Voorbeeld</vt:lpstr>
      <vt:lpstr>Lengte</vt:lpstr>
      <vt:lpstr>Voorbeeld</vt:lpstr>
      <vt:lpstr>Oppervlakte</vt:lpstr>
      <vt:lpstr>Voorbeeld</vt:lpstr>
      <vt:lpstr>Inhoud</vt:lpstr>
      <vt:lpstr>Voorbeeld</vt:lpstr>
      <vt:lpstr>Inhoud</vt:lpstr>
      <vt:lpstr>Voorbeeld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  Ooms</dc:creator>
  <cp:lastModifiedBy>Jorinde Laarhoven</cp:lastModifiedBy>
  <cp:revision>1</cp:revision>
  <dcterms:created xsi:type="dcterms:W3CDTF">2025-03-27T07:51:11Z</dcterms:created>
  <dcterms:modified xsi:type="dcterms:W3CDTF">2025-08-09T12:50:36Z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0x010100EE86BA610ACD4549992BA10722F0B422</vt:lpwstr>
  </property>
  <property fmtid="{D5CDD505-2E9C-101B-9397-08002B2CF9AE}" pid="4" name="Order">
    <vt:r8>25376400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